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18"/>
  </p:normalViewPr>
  <p:slideViewPr>
    <p:cSldViewPr snapToGrid="0">
      <p:cViewPr varScale="1">
        <p:scale>
          <a:sx n="117" d="100"/>
          <a:sy n="117" d="100"/>
        </p:scale>
        <p:origin x="2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0BBEE-F49C-421E-8D69-01D678C2645F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414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65A31-3E87-468A-B148-5C666447EC69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553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7212-621B-48DA-ADA4-5ADD472264E8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02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44673-3D7D-4DA4-8694-3884C26BCA78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411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429FD-4554-41E0-B4CE-5E66F1069EE1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90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0AF1-98AE-4BE5-B730-B3F94EBFAF6B}" type="datetime1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542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02BD241F-3391-4EBE-A8C5-7CBF4570F37E}" type="datetime1">
              <a:rPr lang="en-US" smtClean="0"/>
              <a:t>4/12/24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91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D5603-DD09-4201-9B85-01E017332964}" type="datetime1">
              <a:rPr lang="en-US" smtClean="0"/>
              <a:t>4/12/24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82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63CD9-D698-4CA1-B27A-F3D4C2BCE197}" type="datetime1">
              <a:rPr lang="en-US" smtClean="0"/>
              <a:t>4/12/24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70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4FE42-FC27-4BF8-9CF6-3CCDE72249E1}" type="datetime1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62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C9139-9C44-484A-9C8C-A9A029484308}" type="datetime1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57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BF3223F2-9184-454A-B4F4-C56DD77B6351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636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Graphs And Numbers">
            <a:extLst>
              <a:ext uri="{FF2B5EF4-FFF2-40B4-BE49-F238E27FC236}">
                <a16:creationId xmlns:a16="http://schemas.microsoft.com/office/drawing/2014/main" id="{EAFFB717-DAF9-95AE-5682-03A83A34EC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3068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71E64B-9F70-4956-A351-D707CAB0A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524" y="3205875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1D24B-DE27-BEE2-B86D-AA997652CD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3753532"/>
            <a:ext cx="5021182" cy="2333778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Plotting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040BE6-0457-0DDB-8847-5C318D568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366" y="3753532"/>
            <a:ext cx="5040785" cy="2333778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Presented by Prof. Goble</a:t>
            </a:r>
          </a:p>
          <a:p>
            <a:r>
              <a:rPr lang="en-US">
                <a:solidFill>
                  <a:srgbClr val="FFFFFF"/>
                </a:solidFill>
              </a:rPr>
              <a:t>Dickinson College Spring 2024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19498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FD1BA4-3BB3-4E55-9216-2F958BB3B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98540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90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0428F-6928-8330-18B0-C60124BDA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from 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33E2-BB8A-59A0-8247-DE4A4A817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can use the library </a:t>
            </a:r>
            <a:r>
              <a:rPr lang="en-US" dirty="0" err="1"/>
              <a:t>numpy</a:t>
            </a:r>
            <a:r>
              <a:rPr lang="en-US" dirty="0"/>
              <a:t> in order to easily read data from a csv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Numpy</a:t>
            </a:r>
            <a:r>
              <a:rPr lang="en-US" dirty="0"/>
              <a:t> has a function named </a:t>
            </a:r>
            <a:r>
              <a:rPr lang="en-US" dirty="0" err="1"/>
              <a:t>loadtxt</a:t>
            </a:r>
            <a:r>
              <a:rPr lang="en-US" dirty="0"/>
              <a:t> which allows us to pass in a few arguments</a:t>
            </a:r>
          </a:p>
          <a:p>
            <a:pPr marL="617220" lvl="1" indent="-342900"/>
            <a:r>
              <a:rPr lang="en-US" dirty="0" err="1"/>
              <a:t>File_name</a:t>
            </a:r>
            <a:r>
              <a:rPr lang="en-US" dirty="0"/>
              <a:t>: the string representing the file we want to read from</a:t>
            </a:r>
          </a:p>
          <a:p>
            <a:pPr marL="617220" lvl="1" indent="-342900"/>
            <a:r>
              <a:rPr lang="en-US" dirty="0" err="1"/>
              <a:t>Usecols</a:t>
            </a:r>
            <a:r>
              <a:rPr lang="en-US" dirty="0"/>
              <a:t>: which columns we want to use, this should be enclosed in parentheses</a:t>
            </a:r>
          </a:p>
          <a:p>
            <a:pPr marL="617220" lvl="1" indent="-342900"/>
            <a:r>
              <a:rPr lang="en-US" dirty="0"/>
              <a:t>Delimiter: how is the data separated</a:t>
            </a:r>
          </a:p>
          <a:p>
            <a:pPr marL="617220" lvl="1" indent="-342900"/>
            <a:r>
              <a:rPr lang="en-US" dirty="0" err="1"/>
              <a:t>Skiprows</a:t>
            </a:r>
            <a:r>
              <a:rPr lang="en-US" dirty="0"/>
              <a:t>: how many rows we should skip</a:t>
            </a:r>
          </a:p>
          <a:p>
            <a:pPr marL="617220" lvl="1" indent="-342900"/>
            <a:r>
              <a:rPr lang="en-US" dirty="0"/>
              <a:t>Unpack: Do we want to load the data into multiple lists?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FD20E-96D2-E7F7-9CEB-AF9DAA9C9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44673-3D7D-4DA4-8694-3884C26BCA78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720ED-2037-22A6-E290-4444DB8CE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DB8A8-F837-E01B-4CA6-DC8B30373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434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E085A-54D8-5367-1377-9837B02A8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129F4-7BD6-2196-D7A4-4357E640E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way we can plot data points in Python is by using the matplotlib library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Matplotlib is a powerful data visualization tool and we’ll only look at a few aspects of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Specifically we will focus on the </a:t>
            </a:r>
            <a:r>
              <a:rPr lang="en-US" dirty="0" err="1"/>
              <a:t>pyplot</a:t>
            </a:r>
            <a:r>
              <a:rPr lang="en-US" dirty="0"/>
              <a:t> utility of matplotlib </a:t>
            </a:r>
          </a:p>
          <a:p>
            <a:pPr marL="617220" lvl="1" indent="-342900"/>
            <a:r>
              <a:rPr lang="en-US" dirty="0"/>
              <a:t>Often it is imported with the alias </a:t>
            </a:r>
            <a:r>
              <a:rPr lang="en-US" dirty="0" err="1"/>
              <a:t>plt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07E3C-9D00-674C-07B7-B1EDFF27E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44673-3D7D-4DA4-8694-3884C26BCA78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4A909-3E16-C74F-30AD-5674CCA6E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9B002-495D-BD94-2F3D-F0B3BE1DC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10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E69F6-E5C0-BEBA-9092-1227DA7D2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Plt.plot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3F349-6597-82DB-2E01-7389D02B5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plot() function is used to draw points in a diagram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By default, the plot() function draws a line from point to point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As arguments, plot will take in two lists</a:t>
            </a:r>
          </a:p>
          <a:p>
            <a:pPr marL="617220" lvl="1" indent="-342900"/>
            <a:r>
              <a:rPr lang="en-US" dirty="0"/>
              <a:t>The first list represents the x-axis values</a:t>
            </a:r>
          </a:p>
          <a:p>
            <a:pPr marL="617220" lvl="1" indent="-342900"/>
            <a:r>
              <a:rPr lang="en-US" dirty="0"/>
              <a:t>The second list represents the y-axis values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we don’t specify the points on the x-axis they will get default values depending on the length of the y-points</a:t>
            </a:r>
          </a:p>
          <a:p>
            <a:pPr marL="617220" lvl="1" indent="-342900"/>
            <a:r>
              <a:rPr lang="en-US" dirty="0"/>
              <a:t>0, 1, 2, 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4FC86-C94B-229B-8329-AB5658DCA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44673-3D7D-4DA4-8694-3884C26BCA78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2D9AC4-6DB1-C44D-291E-408B01468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1B745-4BE1-54BD-D89E-A15A09DAB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94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88F01-0522-1AF6-969E-EBE619723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Plt.plot</a:t>
            </a:r>
            <a:r>
              <a:rPr lang="en-US" dirty="0"/>
              <a:t>() customization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186B0-B58D-8A64-4A0E-EE9A1CD2A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have an optional argument to change what the marker for each point 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can also customize the line style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can make our plots more readable by adding a title and x and y labels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66A7B-1D6E-5686-ACCF-F7CFF179C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44673-3D7D-4DA4-8694-3884C26BCA78}" type="datetime1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B4D976-BB4F-F653-9038-54769D9DB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49986-88EA-E87D-B0C5-E9D05ED32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87565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2"/>
      </a:lt2>
      <a:accent1>
        <a:srgbClr val="35B0B3"/>
      </a:accent1>
      <a:accent2>
        <a:srgbClr val="4EA6EB"/>
      </a:accent2>
      <a:accent3>
        <a:srgbClr val="6E80EE"/>
      </a:accent3>
      <a:accent4>
        <a:srgbClr val="794EEB"/>
      </a:accent4>
      <a:accent5>
        <a:srgbClr val="C66EEE"/>
      </a:accent5>
      <a:accent6>
        <a:srgbClr val="EB4EDA"/>
      </a:accent6>
      <a:hlink>
        <a:srgbClr val="AE6B69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299</Words>
  <Application>Microsoft Macintosh PowerPoint</Application>
  <PresentationFormat>Widescreen</PresentationFormat>
  <Paragraphs>40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Bierstadt</vt:lpstr>
      <vt:lpstr>GestaltVTI</vt:lpstr>
      <vt:lpstr>Plotting Data</vt:lpstr>
      <vt:lpstr>Reading from a file</vt:lpstr>
      <vt:lpstr>Plotting in Python</vt:lpstr>
      <vt:lpstr>Plt.plot()</vt:lpstr>
      <vt:lpstr>Plt.plot() customization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Plotting Data</dc:title>
  <dc:creator>Goble, William</dc:creator>
  <cp:lastModifiedBy>Goble, William</cp:lastModifiedBy>
  <cp:revision>3</cp:revision>
  <dcterms:created xsi:type="dcterms:W3CDTF">2024-04-12T14:54:50Z</dcterms:created>
  <dcterms:modified xsi:type="dcterms:W3CDTF">2024-04-12T17:33:10Z</dcterms:modified>
</cp:coreProperties>
</file>

<file path=docProps/thumbnail.jpeg>
</file>